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11" Type="http://schemas.openxmlformats.org/officeDocument/2006/relationships/slide" Target="slides/slide6.xml"/><Relationship Id="rId22" Type="http://schemas.openxmlformats.org/officeDocument/2006/relationships/font" Target="fonts/Lato-italic.fntdata"/><Relationship Id="rId10" Type="http://schemas.openxmlformats.org/officeDocument/2006/relationships/slide" Target="slides/slide5.xml"/><Relationship Id="rId21" Type="http://schemas.openxmlformats.org/officeDocument/2006/relationships/font" Target="fonts/Lato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23" Type="http://schemas.openxmlformats.org/officeDocument/2006/relationships/font" Target="fonts/La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Raleway-boldItalic.fntdata"/><Relationship Id="rId6" Type="http://schemas.openxmlformats.org/officeDocument/2006/relationships/slide" Target="slides/slide1.xml"/><Relationship Id="rId18" Type="http://schemas.openxmlformats.org/officeDocument/2006/relationships/font" Target="fonts/Raleway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jpg>
</file>

<file path=ppt/media/image2.png>
</file>

<file path=ppt/media/image3.png>
</file>

<file path=ppt/media/image4.png>
</file>

<file path=ppt/media/image5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c6fa3c898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c6fa3c89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c6fa3c898_0_7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c6fa3c898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c6fa3c898_0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c6fa3c89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e49f9293d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e49f9293d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e49f9293d3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e49f9293d3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e49f9293d3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e49f9293d3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c6fa3c898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c6fa3c89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e39307e837_0_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e39307e837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e39307e837_0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e39307e837_0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39307e837_0_3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e39307e837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3" name="Google Shape;63;p11"/>
          <p:cNvSpPr txBox="1"/>
          <p:nvPr>
            <p:ph hasCustomPrompt="1" type="title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/>
          <p:nvPr>
            <p:ph idx="1" type="body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5" name="Google Shape;65;p1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5" name="Google Shape;25;p4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4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" name="Google Shape;27;p4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2" name="Google Shape;32;p5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5"/>
          <p:cNvSpPr txBox="1"/>
          <p:nvPr>
            <p:ph idx="2" type="body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5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/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8" name="Google Shape;38;p6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7"/>
          <p:cNvSpPr txBox="1"/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6" name="Google Shape;46;p8"/>
          <p:cNvSpPr txBox="1"/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9"/>
          <p:cNvSpPr txBox="1"/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" type="subTitle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53" name="Google Shape;5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8" name="Google Shape;58;p10"/>
          <p:cNvSpPr txBox="1"/>
          <p:nvPr>
            <p:ph idx="1" type="body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59" name="Google Shape;59;p10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wiss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b="1" sz="30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gif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jsonplaceholder.typicode.com/todos" TargetMode="Externa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/>
          <p:nvPr>
            <p:ph idx="1" type="subTitle"/>
          </p:nvPr>
        </p:nvSpPr>
        <p:spPr>
          <a:xfrm>
            <a:off x="2111500" y="1524275"/>
            <a:ext cx="4647900" cy="132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Rahul Verma • 09.07.2021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(rahul.v@valuebound.com)</a:t>
            </a:r>
            <a:endParaRPr sz="15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265500" y="191265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 you</a:t>
            </a:r>
            <a:endParaRPr/>
          </a:p>
        </p:txBody>
      </p:sp>
      <p:sp>
        <p:nvSpPr>
          <p:cNvPr id="129" name="Google Shape;129;p2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2100"/>
              <a:t>Questions ?</a:t>
            </a:r>
            <a:endParaRPr sz="21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/>
          <p:nvPr>
            <p:ph type="title"/>
          </p:nvPr>
        </p:nvSpPr>
        <p:spPr>
          <a:xfrm>
            <a:off x="321550" y="2038800"/>
            <a:ext cx="4045200" cy="1318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Redux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78" name="Google Shape;78;p1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b="1" lang="en"/>
              <a:t>A state management system for cross components or better say app-wide state.</a:t>
            </a:r>
            <a:endParaRPr b="1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b="1" lang="en"/>
              <a:t>Why do we need it?</a:t>
            </a:r>
            <a:endParaRPr b="1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3" name="Google Shape;8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7350" y="152400"/>
            <a:ext cx="8220186" cy="4838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779525" y="-514425"/>
            <a:ext cx="10173601" cy="5657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 txBox="1"/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Why use Redux?</a:t>
            </a:r>
            <a:endParaRPr/>
          </a:p>
        </p:txBody>
      </p:sp>
      <p:sp>
        <p:nvSpPr>
          <p:cNvPr id="94" name="Google Shape;94;p17"/>
          <p:cNvSpPr txBox="1"/>
          <p:nvPr>
            <p:ph idx="1" type="body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Redux makes the state predictable.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Redux is maintainable.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Debugging is easy in Redux.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Performance Benefits.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Ease of testing.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Server-side rendering.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8"/>
          <p:cNvSpPr txBox="1"/>
          <p:nvPr>
            <p:ph idx="1" type="body"/>
          </p:nvPr>
        </p:nvSpPr>
        <p:spPr>
          <a:xfrm>
            <a:off x="417625" y="1271075"/>
            <a:ext cx="6264000" cy="3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In order to do xyz we can use ******* like this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00" name="Google Shape;100;p18"/>
          <p:cNvSpPr txBox="1"/>
          <p:nvPr/>
        </p:nvSpPr>
        <p:spPr>
          <a:xfrm>
            <a:off x="338650" y="4691925"/>
            <a:ext cx="8383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Share the important syntax of the code / commands</a:t>
            </a:r>
            <a:endParaRPr sz="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01" name="Google Shape;101;p18"/>
          <p:cNvSpPr txBox="1"/>
          <p:nvPr/>
        </p:nvSpPr>
        <p:spPr>
          <a:xfrm>
            <a:off x="508075" y="655475"/>
            <a:ext cx="30000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200"/>
              <a:t>Core Redux Concept</a:t>
            </a:r>
            <a:endParaRPr b="1" sz="2200"/>
          </a:p>
        </p:txBody>
      </p:sp>
      <p:pic>
        <p:nvPicPr>
          <p:cNvPr id="102" name="Google Shape;10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800" y="1167250"/>
            <a:ext cx="8761202" cy="354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417625" y="5406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Thunk Middleware</a:t>
            </a:r>
            <a:endParaRPr/>
          </a:p>
        </p:txBody>
      </p:sp>
      <p:sp>
        <p:nvSpPr>
          <p:cNvPr id="108" name="Google Shape;108;p19"/>
          <p:cNvSpPr txBox="1"/>
          <p:nvPr>
            <p:ph idx="1" type="body"/>
          </p:nvPr>
        </p:nvSpPr>
        <p:spPr>
          <a:xfrm>
            <a:off x="417625" y="1271075"/>
            <a:ext cx="6264000" cy="3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sp>
        <p:nvSpPr>
          <p:cNvPr id="109" name="Google Shape;109;p19"/>
          <p:cNvSpPr txBox="1"/>
          <p:nvPr/>
        </p:nvSpPr>
        <p:spPr>
          <a:xfrm>
            <a:off x="338650" y="4691925"/>
            <a:ext cx="83832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>
                <a:solidFill>
                  <a:schemeClr val="lt2"/>
                </a:solidFill>
                <a:latin typeface="Lato"/>
                <a:ea typeface="Lato"/>
                <a:cs typeface="Lato"/>
                <a:sym typeface="Lato"/>
              </a:rPr>
              <a:t>Share the important syntax of the code / commands</a:t>
            </a:r>
            <a:endParaRPr sz="800">
              <a:solidFill>
                <a:schemeClr val="lt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0" name="Google Shape;11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2800" y="1176075"/>
            <a:ext cx="6521602" cy="3635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20"/>
          <p:cNvSpPr txBox="1"/>
          <p:nvPr>
            <p:ph type="title"/>
          </p:nvPr>
        </p:nvSpPr>
        <p:spPr>
          <a:xfrm>
            <a:off x="417625" y="5406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</a:t>
            </a:r>
            <a:r>
              <a:rPr lang="en"/>
              <a:t> 1</a:t>
            </a:r>
            <a:endParaRPr/>
          </a:p>
        </p:txBody>
      </p:sp>
      <p:sp>
        <p:nvSpPr>
          <p:cNvPr id="116" name="Google Shape;116;p20"/>
          <p:cNvSpPr txBox="1"/>
          <p:nvPr>
            <p:ph idx="1" type="body"/>
          </p:nvPr>
        </p:nvSpPr>
        <p:spPr>
          <a:xfrm>
            <a:off x="446425" y="1299300"/>
            <a:ext cx="6264000" cy="3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Aim : Create a counter component (shown live by saiteja) using redux store.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lt2"/>
                </a:solidFill>
              </a:rPr>
              <a:t>Hint: Create a counter redux store, and a counter reducer which takes action type as increment or decrement.</a:t>
            </a:r>
            <a:endParaRPr b="1" sz="2100">
              <a:solidFill>
                <a:schemeClr val="lt2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417625" y="540675"/>
            <a:ext cx="6321600" cy="63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Exercise 2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446425" y="1299300"/>
            <a:ext cx="6264000" cy="354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Aim : Create a todo app using redux store and consume api using axios . 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Hint: Create a button, and onClick of it make an api api get request to </a:t>
            </a:r>
            <a:r>
              <a:rPr b="1" lang="en" sz="2100" u="sng">
                <a:solidFill>
                  <a:schemeClr val="hlink"/>
                </a:solidFill>
                <a:hlinkClick r:id="rId3"/>
              </a:rPr>
              <a:t>https://jsonplaceholder.typicode.com/todos</a:t>
            </a:r>
            <a:r>
              <a:rPr b="1" lang="en" sz="2100">
                <a:solidFill>
                  <a:schemeClr val="dk1"/>
                </a:solidFill>
              </a:rPr>
              <a:t>,       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sz="2100">
                <a:solidFill>
                  <a:schemeClr val="dk1"/>
                </a:solidFill>
              </a:rPr>
              <a:t>and add the new todo on frontend only.</a:t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sz="2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600"/>
              </a:spcBef>
              <a:spcAft>
                <a:spcPts val="1200"/>
              </a:spcAft>
              <a:buNone/>
            </a:pPr>
            <a:r>
              <a:t/>
            </a:r>
            <a:endParaRPr sz="1600"/>
          </a:p>
        </p:txBody>
      </p:sp>
      <p:pic>
        <p:nvPicPr>
          <p:cNvPr id="123" name="Google Shape;123;p21"/>
          <p:cNvPicPr preferRelativeResize="0"/>
          <p:nvPr/>
        </p:nvPicPr>
        <p:blipFill rotWithShape="1">
          <a:blip r:embed="rId4">
            <a:alphaModFix/>
          </a:blip>
          <a:srcRect b="5448" l="33026" r="33717" t="7799"/>
          <a:stretch/>
        </p:blipFill>
        <p:spPr>
          <a:xfrm>
            <a:off x="6124225" y="1869875"/>
            <a:ext cx="2434175" cy="2666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